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69" r:id="rId2"/>
    <p:sldId id="268" r:id="rId3"/>
  </p:sldIdLst>
  <p:sldSz cx="5327650"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05147"/>
    <a:srgbClr val="64BDAC"/>
    <a:srgbClr val="F3EF92"/>
    <a:srgbClr val="1B4E7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712"/>
    <p:restoredTop sz="79592"/>
  </p:normalViewPr>
  <p:slideViewPr>
    <p:cSldViewPr snapToGrid="0">
      <p:cViewPr varScale="1">
        <p:scale>
          <a:sx n="91" d="100"/>
          <a:sy n="91" d="100"/>
        </p:scale>
        <p:origin x="4376" y="19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10B9ED-190D-1743-91F5-6387E9DD812C}" type="datetimeFigureOut">
              <a:rPr lang="de-DE" smtClean="0"/>
              <a:t>28.05.24</a:t>
            </a:fld>
            <a:endParaRPr lang="de-DE"/>
          </a:p>
        </p:txBody>
      </p:sp>
      <p:sp>
        <p:nvSpPr>
          <p:cNvPr id="4" name="Folienbildplatzhalter 3"/>
          <p:cNvSpPr>
            <a:spLocks noGrp="1" noRot="1" noChangeAspect="1"/>
          </p:cNvSpPr>
          <p:nvPr>
            <p:ph type="sldImg" idx="2"/>
          </p:nvPr>
        </p:nvSpPr>
        <p:spPr>
          <a:xfrm>
            <a:off x="2341563" y="1143000"/>
            <a:ext cx="2174875"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9142F9-7852-3240-A6F9-6A3E89D7B1EC}" type="slidenum">
              <a:rPr lang="de-DE" smtClean="0"/>
              <a:t>‹Nr.›</a:t>
            </a:fld>
            <a:endParaRPr lang="de-DE"/>
          </a:p>
        </p:txBody>
      </p:sp>
    </p:spTree>
    <p:extLst>
      <p:ext uri="{BB962C8B-B14F-4D97-AF65-F5344CB8AC3E}">
        <p14:creationId xmlns:p14="http://schemas.microsoft.com/office/powerpoint/2010/main" val="496423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l"/>
            <a:endParaRPr lang="de-DE" b="0" i="0" u="none" strike="noStrike" dirty="0">
              <a:solidFill>
                <a:srgbClr val="000000"/>
              </a:solidFill>
              <a:effectLst/>
            </a:endParaRPr>
          </a:p>
          <a:p>
            <a:pPr algn="l"/>
            <a:r>
              <a:rPr lang="de-DE" b="1" i="0" u="none" strike="noStrike" dirty="0">
                <a:solidFill>
                  <a:srgbClr val="000000"/>
                </a:solidFill>
                <a:effectLst/>
              </a:rPr>
              <a:t>Info zum </a:t>
            </a:r>
            <a:r>
              <a:rPr lang="de-DE" b="1" i="0" u="none" strike="noStrike" dirty="0" err="1">
                <a:solidFill>
                  <a:srgbClr val="000000"/>
                </a:solidFill>
                <a:effectLst/>
              </a:rPr>
              <a:t>V.i.S.d.P</a:t>
            </a:r>
            <a:r>
              <a:rPr lang="de-DE" b="1" i="0" u="none" strike="noStrike" dirty="0">
                <a:solidFill>
                  <a:srgbClr val="000000"/>
                </a:solidFill>
                <a:effectLst/>
              </a:rPr>
              <a:t>.:</a:t>
            </a:r>
            <a:br>
              <a:rPr lang="de-DE" b="0" i="0" u="none" strike="noStrike" dirty="0">
                <a:solidFill>
                  <a:srgbClr val="000000"/>
                </a:solidFill>
                <a:effectLst/>
              </a:rPr>
            </a:br>
            <a:r>
              <a:rPr lang="de-DE" b="0" i="0" u="none" strike="noStrike" dirty="0">
                <a:solidFill>
                  <a:srgbClr val="000000"/>
                </a:solidFill>
                <a:effectLst/>
              </a:rPr>
              <a:t>Diese Angabe muss auf allen Druckerzeugnissen abgedruckt sein, wie hier auf dem Flyer, aber auch auf euren Plakaten. Es darf auch sehr kleingedruckt am Rand stehen. Ihr müsst also eine*</a:t>
            </a:r>
            <a:r>
              <a:rPr lang="de-DE" b="0" i="0" u="none" strike="noStrike" dirty="0" err="1">
                <a:solidFill>
                  <a:srgbClr val="000000"/>
                </a:solidFill>
                <a:effectLst/>
              </a:rPr>
              <a:t>n</a:t>
            </a:r>
            <a:r>
              <a:rPr lang="de-DE" b="0" i="0" u="none" strike="noStrike" dirty="0">
                <a:solidFill>
                  <a:srgbClr val="000000"/>
                </a:solidFill>
                <a:effectLst/>
              </a:rPr>
              <a:t> </a:t>
            </a:r>
            <a:r>
              <a:rPr lang="de-DE" b="0" i="0" u="none" strike="noStrike" dirty="0" err="1">
                <a:solidFill>
                  <a:srgbClr val="000000"/>
                </a:solidFill>
                <a:effectLst/>
              </a:rPr>
              <a:t>V.i.S.d.P</a:t>
            </a:r>
            <a:r>
              <a:rPr lang="de-DE" b="0" i="0" u="none" strike="noStrike" dirty="0">
                <a:solidFill>
                  <a:srgbClr val="000000"/>
                </a:solidFill>
                <a:effectLst/>
              </a:rPr>
              <a:t>. (Verantwortliche*</a:t>
            </a:r>
            <a:r>
              <a:rPr lang="de-DE" b="0" i="0" u="none" strike="noStrike" dirty="0" err="1">
                <a:solidFill>
                  <a:srgbClr val="000000"/>
                </a:solidFill>
                <a:effectLst/>
              </a:rPr>
              <a:t>r</a:t>
            </a:r>
            <a:r>
              <a:rPr lang="de-DE" b="0" i="0" u="none" strike="noStrike" dirty="0">
                <a:solidFill>
                  <a:srgbClr val="000000"/>
                </a:solidFill>
                <a:effectLst/>
              </a:rPr>
              <a:t> im Sinne des Presserechts) benennen und dort angeben. Wir haben ein Textfeld rechts oben am Rand dafür vorgesehen. Bitte tragt dort folgende Angaben zur entsprechenden Person ein: Vorname, Name, Adresse (Straßenname, Hausnummer, PLZ, Ort). Hinweis: Die Angaben einer Privatadresse lässt sich vermeiden, </a:t>
            </a:r>
            <a:r>
              <a:rPr lang="de-DE" b="0" i="0" u="none" strike="noStrike">
                <a:solidFill>
                  <a:srgbClr val="000000"/>
                </a:solidFill>
                <a:effectLst/>
              </a:rPr>
              <a:t>wenn eure </a:t>
            </a:r>
            <a:r>
              <a:rPr lang="de-DE" b="0" i="0" u="none" strike="noStrike" dirty="0">
                <a:solidFill>
                  <a:srgbClr val="000000"/>
                </a:solidFill>
                <a:effectLst/>
              </a:rPr>
              <a:t>presserechtlich verantwortliche Person z.B. über die Adresse eines Vereins, einer Initiative oder Organisation erreichbar ist.</a:t>
            </a:r>
          </a:p>
          <a:p>
            <a:pPr algn="l"/>
            <a:endParaRPr lang="de-DE" b="0" i="0" u="none" strike="noStrike" dirty="0">
              <a:solidFill>
                <a:srgbClr val="000000"/>
              </a:solidFill>
              <a:effectLst/>
            </a:endParaRPr>
          </a:p>
        </p:txBody>
      </p:sp>
      <p:sp>
        <p:nvSpPr>
          <p:cNvPr id="4" name="Foliennummernplatzhalter 3"/>
          <p:cNvSpPr>
            <a:spLocks noGrp="1"/>
          </p:cNvSpPr>
          <p:nvPr>
            <p:ph type="sldNum" sz="quarter" idx="5"/>
          </p:nvPr>
        </p:nvSpPr>
        <p:spPr/>
        <p:txBody>
          <a:bodyPr/>
          <a:lstStyle/>
          <a:p>
            <a:fld id="{B29142F9-7852-3240-A6F9-6A3E89D7B1EC}" type="slidenum">
              <a:rPr lang="de-DE" smtClean="0"/>
              <a:t>1</a:t>
            </a:fld>
            <a:endParaRPr lang="de-DE"/>
          </a:p>
        </p:txBody>
      </p:sp>
    </p:spTree>
    <p:extLst>
      <p:ext uri="{BB962C8B-B14F-4D97-AF65-F5344CB8AC3E}">
        <p14:creationId xmlns:p14="http://schemas.microsoft.com/office/powerpoint/2010/main" val="3010680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B29142F9-7852-3240-A6F9-6A3E89D7B1EC}" type="slidenum">
              <a:rPr lang="de-DE" smtClean="0"/>
              <a:t>2</a:t>
            </a:fld>
            <a:endParaRPr lang="de-DE"/>
          </a:p>
        </p:txBody>
      </p:sp>
    </p:spTree>
    <p:extLst>
      <p:ext uri="{BB962C8B-B14F-4D97-AF65-F5344CB8AC3E}">
        <p14:creationId xmlns:p14="http://schemas.microsoft.com/office/powerpoint/2010/main" val="19997015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elfolie">
    <p:spTree>
      <p:nvGrpSpPr>
        <p:cNvPr id="1" name=""/>
        <p:cNvGrpSpPr/>
        <p:nvPr/>
      </p:nvGrpSpPr>
      <p:grpSpPr>
        <a:xfrm>
          <a:off x="0" y="0"/>
          <a:ext cx="0" cy="0"/>
          <a:chOff x="0" y="0"/>
          <a:chExt cx="0" cy="0"/>
        </a:xfrm>
      </p:grpSpPr>
      <p:pic>
        <p:nvPicPr>
          <p:cNvPr id="9" name="Grafik 8" descr="Ein Bild, das Kreis, Farbigkeit enthält.&#10;&#10;Automatisch generierte Beschreibung">
            <a:extLst>
              <a:ext uri="{FF2B5EF4-FFF2-40B4-BE49-F238E27FC236}">
                <a16:creationId xmlns:a16="http://schemas.microsoft.com/office/drawing/2014/main" id="{8810639C-ACED-69B3-B80D-854B3123CA02}"/>
              </a:ext>
            </a:extLst>
          </p:cNvPr>
          <p:cNvPicPr>
            <a:picLocks noGrp="1" noRot="1" noMove="1" noResize="1" noEditPoints="1" noAdjustHandles="1" noChangeArrowheads="1" noChangeShapeType="1" noCrop="1"/>
          </p:cNvPicPr>
          <p:nvPr userDrawn="1"/>
        </p:nvPicPr>
        <p:blipFill>
          <a:blip r:embed="rId2"/>
          <a:stretch>
            <a:fillRect/>
          </a:stretch>
        </p:blipFill>
        <p:spPr>
          <a:xfrm>
            <a:off x="3175" y="3175"/>
            <a:ext cx="5321300" cy="7556500"/>
          </a:xfrm>
          <a:prstGeom prst="rect">
            <a:avLst/>
          </a:prstGeom>
        </p:spPr>
      </p:pic>
      <p:sp>
        <p:nvSpPr>
          <p:cNvPr id="3" name="Untertitel 2">
            <a:extLst>
              <a:ext uri="{FF2B5EF4-FFF2-40B4-BE49-F238E27FC236}">
                <a16:creationId xmlns:a16="http://schemas.microsoft.com/office/drawing/2014/main" id="{07CEC667-0DA5-1D0B-58C8-5BCFC6340F64}"/>
              </a:ext>
            </a:extLst>
          </p:cNvPr>
          <p:cNvSpPr>
            <a:spLocks noGrp="1"/>
          </p:cNvSpPr>
          <p:nvPr>
            <p:ph type="subTitle" idx="1" hasCustomPrompt="1"/>
          </p:nvPr>
        </p:nvSpPr>
        <p:spPr>
          <a:xfrm>
            <a:off x="640359" y="3107855"/>
            <a:ext cx="3995738" cy="797605"/>
          </a:xfrm>
        </p:spPr>
        <p:txBody>
          <a:bodyPr>
            <a:normAutofit/>
          </a:bodyPr>
          <a:lstStyle>
            <a:lvl1pPr marL="0" indent="0" algn="l">
              <a:buNone/>
              <a:defRPr sz="1800" b="1" i="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Datum</a:t>
            </a:r>
            <a:br>
              <a:rPr lang="de-DE" dirty="0"/>
            </a:br>
            <a:r>
              <a:rPr lang="de-DE" dirty="0"/>
              <a:t>zeit</a:t>
            </a:r>
            <a:br>
              <a:rPr lang="de-DE" dirty="0"/>
            </a:br>
            <a:r>
              <a:rPr lang="de-DE" dirty="0" err="1"/>
              <a:t>ort</a:t>
            </a:r>
            <a:endParaRPr lang="de-DE" dirty="0"/>
          </a:p>
        </p:txBody>
      </p:sp>
      <p:sp>
        <p:nvSpPr>
          <p:cNvPr id="7" name="Textplatzhalter 2">
            <a:extLst>
              <a:ext uri="{FF2B5EF4-FFF2-40B4-BE49-F238E27FC236}">
                <a16:creationId xmlns:a16="http://schemas.microsoft.com/office/drawing/2014/main" id="{05E62E92-2517-43E4-1E32-753716A66BD8}"/>
              </a:ext>
            </a:extLst>
          </p:cNvPr>
          <p:cNvSpPr>
            <a:spLocks noGrp="1"/>
          </p:cNvSpPr>
          <p:nvPr>
            <p:ph type="body" idx="13" hasCustomPrompt="1"/>
          </p:nvPr>
        </p:nvSpPr>
        <p:spPr>
          <a:xfrm>
            <a:off x="640359" y="4058191"/>
            <a:ext cx="3995737" cy="1173343"/>
          </a:xfrm>
        </p:spPr>
        <p:txBody>
          <a:bodyPr>
            <a:noAutofit/>
          </a:bodyPr>
          <a:lstStyle>
            <a:lvl1pPr marL="0" indent="0">
              <a:lnSpc>
                <a:spcPts val="1800"/>
              </a:lnSpc>
              <a:buNone/>
              <a:defRPr sz="1300" baseline="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r>
              <a:rPr lang="de-DE" dirty="0"/>
              <a:t>Gemeinsam gestalten wir aktiv eine demokratische, offene und vielfältige Gesellschaft. Wir zeigen, dass bei uns kein Ort für Rechtsextremismus und Rassismus ist. Kommt zu unserer Veranstaltung und bringt gern Interessierte mit.</a:t>
            </a:r>
          </a:p>
        </p:txBody>
      </p:sp>
      <p:sp>
        <p:nvSpPr>
          <p:cNvPr id="8" name="Titel 1">
            <a:extLst>
              <a:ext uri="{FF2B5EF4-FFF2-40B4-BE49-F238E27FC236}">
                <a16:creationId xmlns:a16="http://schemas.microsoft.com/office/drawing/2014/main" id="{4AE05076-0826-9951-48BD-66A7023850A6}"/>
              </a:ext>
            </a:extLst>
          </p:cNvPr>
          <p:cNvSpPr>
            <a:spLocks noGrp="1"/>
          </p:cNvSpPr>
          <p:nvPr>
            <p:ph type="ctrTitle" hasCustomPrompt="1"/>
          </p:nvPr>
        </p:nvSpPr>
        <p:spPr>
          <a:xfrm>
            <a:off x="640359" y="2071638"/>
            <a:ext cx="3995738" cy="923926"/>
          </a:xfrm>
        </p:spPr>
        <p:txBody>
          <a:bodyPr anchor="t" anchorCtr="0">
            <a:normAutofit/>
          </a:bodyPr>
          <a:lstStyle>
            <a:lvl1pPr algn="l">
              <a:lnSpc>
                <a:spcPts val="3220"/>
              </a:lnSpc>
              <a:defRPr sz="2800" b="1" i="0" cap="all" baseline="0">
                <a:solidFill>
                  <a:srgbClr val="E05147"/>
                </a:solidFill>
              </a:defRPr>
            </a:lvl1pPr>
          </a:lstStyle>
          <a:p>
            <a:r>
              <a:rPr lang="de-DE" dirty="0"/>
              <a:t>Langer </a:t>
            </a:r>
            <a:r>
              <a:rPr lang="de-DE" dirty="0" err="1"/>
              <a:t>titel</a:t>
            </a:r>
            <a:r>
              <a:rPr lang="de-DE" dirty="0"/>
              <a:t> einer </a:t>
            </a:r>
            <a:r>
              <a:rPr lang="de-DE" dirty="0" err="1"/>
              <a:t>veranstaltung</a:t>
            </a:r>
            <a:endParaRPr lang="de-DE" dirty="0"/>
          </a:p>
        </p:txBody>
      </p:sp>
      <p:sp>
        <p:nvSpPr>
          <p:cNvPr id="13" name="Vertikaler Textplatzhalter 12">
            <a:extLst>
              <a:ext uri="{FF2B5EF4-FFF2-40B4-BE49-F238E27FC236}">
                <a16:creationId xmlns:a16="http://schemas.microsoft.com/office/drawing/2014/main" id="{2F1D4591-543F-3454-792B-55027F67FBFD}"/>
              </a:ext>
            </a:extLst>
          </p:cNvPr>
          <p:cNvSpPr>
            <a:spLocks noGrp="1"/>
          </p:cNvSpPr>
          <p:nvPr>
            <p:ph type="body" orient="vert" sz="quarter" idx="16" hasCustomPrompt="1"/>
          </p:nvPr>
        </p:nvSpPr>
        <p:spPr>
          <a:xfrm>
            <a:off x="4840448" y="318782"/>
            <a:ext cx="310990" cy="2432356"/>
          </a:xfrm>
        </p:spPr>
        <p:txBody>
          <a:bodyPr vert="eaVert">
            <a:normAutofit/>
          </a:bodyPr>
          <a:lstStyle>
            <a:lvl1pPr marL="0" indent="0">
              <a:buNone/>
              <a:defRPr sz="600" baseline="0">
                <a:solidFill>
                  <a:srgbClr val="64BDAC"/>
                </a:solidFill>
              </a:defRPr>
            </a:lvl1pPr>
          </a:lstStyle>
          <a:p>
            <a:pPr marL="0" marR="0" lvl="0" indent="0" algn="l" defTabSz="532729" rtl="0" eaLnBrk="1" fontAlgn="auto" latinLnBrk="0" hangingPunct="1">
              <a:lnSpc>
                <a:spcPct val="90000"/>
              </a:lnSpc>
              <a:spcBef>
                <a:spcPts val="583"/>
              </a:spcBef>
              <a:spcAft>
                <a:spcPts val="0"/>
              </a:spcAft>
              <a:buClrTx/>
              <a:buSzTx/>
              <a:buFont typeface="Arial" panose="020B0604020202020204" pitchFamily="34" charset="0"/>
              <a:buNone/>
              <a:tabLst/>
              <a:defRPr/>
            </a:pPr>
            <a:r>
              <a:rPr lang="de-DE" dirty="0" err="1"/>
              <a:t>V.i.S.d.P</a:t>
            </a:r>
            <a:r>
              <a:rPr lang="de-DE" dirty="0"/>
              <a:t>.: Vorname, Nachname, Straße, Hausnummer, PLZ, Ort</a:t>
            </a:r>
          </a:p>
          <a:p>
            <a:pPr lvl="0"/>
            <a:endParaRPr lang="de-DE" dirty="0"/>
          </a:p>
        </p:txBody>
      </p:sp>
    </p:spTree>
    <p:extLst>
      <p:ext uri="{BB962C8B-B14F-4D97-AF65-F5344CB8AC3E}">
        <p14:creationId xmlns:p14="http://schemas.microsoft.com/office/powerpoint/2010/main" val="1954991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2206324"/>
      </p:ext>
    </p:extLst>
  </p:cSld>
  <p:clrMapOvr>
    <a:masterClrMapping/>
  </p:clrMapOvr>
  <p:extLst>
    <p:ext uri="{DCECCB84-F9BA-43D5-87BE-67443E8EF086}">
      <p15:sldGuideLst xmlns:p15="http://schemas.microsoft.com/office/powerpoint/2012/main">
        <p15:guide id="1" orient="horz" pos="2381" userDrawn="1">
          <p15:clr>
            <a:srgbClr val="FBAE40"/>
          </p15:clr>
        </p15:guide>
        <p15:guide id="2" pos="1678"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6276" y="402484"/>
            <a:ext cx="4595098" cy="1461188"/>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366276" y="2012414"/>
            <a:ext cx="4595098" cy="4796544"/>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366276" y="7006700"/>
            <a:ext cx="1198721" cy="402483"/>
          </a:xfrm>
          <a:prstGeom prst="rect">
            <a:avLst/>
          </a:prstGeom>
        </p:spPr>
        <p:txBody>
          <a:bodyPr vert="horz" lIns="91440" tIns="45720" rIns="91440" bIns="45720" rtlCol="0" anchor="ctr"/>
          <a:lstStyle>
            <a:lvl1pPr algn="l">
              <a:defRPr sz="699">
                <a:solidFill>
                  <a:schemeClr val="tx1">
                    <a:tint val="82000"/>
                  </a:schemeClr>
                </a:solidFill>
              </a:defRPr>
            </a:lvl1pPr>
          </a:lstStyle>
          <a:p>
            <a:fld id="{506BE11D-3432-7241-9AC3-A5E59FA42E0B}" type="datetimeFigureOut">
              <a:rPr lang="de-DE" smtClean="0"/>
              <a:t>28.05.24</a:t>
            </a:fld>
            <a:endParaRPr lang="de-DE"/>
          </a:p>
        </p:txBody>
      </p:sp>
      <p:sp>
        <p:nvSpPr>
          <p:cNvPr id="5" name="Footer Placeholder 4"/>
          <p:cNvSpPr>
            <a:spLocks noGrp="1"/>
          </p:cNvSpPr>
          <p:nvPr>
            <p:ph type="ftr" sz="quarter" idx="3"/>
          </p:nvPr>
        </p:nvSpPr>
        <p:spPr>
          <a:xfrm>
            <a:off x="1764784" y="7006700"/>
            <a:ext cx="1798082" cy="402483"/>
          </a:xfrm>
          <a:prstGeom prst="rect">
            <a:avLst/>
          </a:prstGeom>
        </p:spPr>
        <p:txBody>
          <a:bodyPr vert="horz" lIns="91440" tIns="45720" rIns="91440" bIns="45720" rtlCol="0" anchor="ctr"/>
          <a:lstStyle>
            <a:lvl1pPr algn="ctr">
              <a:defRPr sz="699">
                <a:solidFill>
                  <a:schemeClr val="tx1">
                    <a:tint val="82000"/>
                  </a:schemeClr>
                </a:solidFill>
              </a:defRPr>
            </a:lvl1pPr>
          </a:lstStyle>
          <a:p>
            <a:endParaRPr lang="de-DE"/>
          </a:p>
        </p:txBody>
      </p:sp>
      <p:sp>
        <p:nvSpPr>
          <p:cNvPr id="6" name="Slide Number Placeholder 5"/>
          <p:cNvSpPr>
            <a:spLocks noGrp="1"/>
          </p:cNvSpPr>
          <p:nvPr>
            <p:ph type="sldNum" sz="quarter" idx="4"/>
          </p:nvPr>
        </p:nvSpPr>
        <p:spPr>
          <a:xfrm>
            <a:off x="3762653" y="7006700"/>
            <a:ext cx="1198721" cy="402483"/>
          </a:xfrm>
          <a:prstGeom prst="rect">
            <a:avLst/>
          </a:prstGeom>
        </p:spPr>
        <p:txBody>
          <a:bodyPr vert="horz" lIns="91440" tIns="45720" rIns="91440" bIns="45720" rtlCol="0" anchor="ctr"/>
          <a:lstStyle>
            <a:lvl1pPr algn="r">
              <a:defRPr sz="699">
                <a:solidFill>
                  <a:schemeClr val="tx1">
                    <a:tint val="82000"/>
                  </a:schemeClr>
                </a:solidFill>
              </a:defRPr>
            </a:lvl1pPr>
          </a:lstStyle>
          <a:p>
            <a:fld id="{4F1773FF-0DC7-3248-8089-B2DFBBC3910C}" type="slidenum">
              <a:rPr lang="de-DE" smtClean="0"/>
              <a:t>‹Nr.›</a:t>
            </a:fld>
            <a:endParaRPr lang="de-DE"/>
          </a:p>
        </p:txBody>
      </p:sp>
    </p:spTree>
    <p:extLst>
      <p:ext uri="{BB962C8B-B14F-4D97-AF65-F5344CB8AC3E}">
        <p14:creationId xmlns:p14="http://schemas.microsoft.com/office/powerpoint/2010/main" val="2376165512"/>
      </p:ext>
    </p:extLst>
  </p:cSld>
  <p:clrMap bg1="lt1" tx1="dk1" bg2="lt2" tx2="dk2" accent1="accent1" accent2="accent2" accent3="accent3" accent4="accent4" accent5="accent5" accent6="accent6" hlink="hlink" folHlink="folHlink"/>
  <p:sldLayoutIdLst>
    <p:sldLayoutId id="2147483681" r:id="rId1"/>
    <p:sldLayoutId id="2147483679" r:id="rId2"/>
  </p:sldLayoutIdLst>
  <p:txStyles>
    <p:titleStyle>
      <a:lvl1pPr algn="l" defTabSz="532729" rtl="0" eaLnBrk="1" latinLnBrk="0" hangingPunct="1">
        <a:lnSpc>
          <a:spcPct val="90000"/>
        </a:lnSpc>
        <a:spcBef>
          <a:spcPct val="0"/>
        </a:spcBef>
        <a:buNone/>
        <a:defRPr sz="2563" kern="1200">
          <a:solidFill>
            <a:schemeClr val="tx1"/>
          </a:solidFill>
          <a:latin typeface="+mj-lt"/>
          <a:ea typeface="+mj-ea"/>
          <a:cs typeface="+mj-cs"/>
        </a:defRPr>
      </a:lvl1pPr>
    </p:titleStyle>
    <p:bodyStyle>
      <a:lvl1pPr marL="133182" indent="-133182" algn="l" defTabSz="532729" rtl="0" eaLnBrk="1" latinLnBrk="0" hangingPunct="1">
        <a:lnSpc>
          <a:spcPct val="90000"/>
        </a:lnSpc>
        <a:spcBef>
          <a:spcPts val="583"/>
        </a:spcBef>
        <a:buFont typeface="Arial" panose="020B0604020202020204" pitchFamily="34" charset="0"/>
        <a:buChar char="•"/>
        <a:defRPr sz="1631" kern="1200">
          <a:solidFill>
            <a:schemeClr val="tx1"/>
          </a:solidFill>
          <a:latin typeface="+mn-lt"/>
          <a:ea typeface="+mn-ea"/>
          <a:cs typeface="+mn-cs"/>
        </a:defRPr>
      </a:lvl1pPr>
      <a:lvl2pPr marL="399547" indent="-133182" algn="l" defTabSz="532729" rtl="0" eaLnBrk="1" latinLnBrk="0" hangingPunct="1">
        <a:lnSpc>
          <a:spcPct val="90000"/>
        </a:lnSpc>
        <a:spcBef>
          <a:spcPts val="291"/>
        </a:spcBef>
        <a:buFont typeface="Arial" panose="020B0604020202020204" pitchFamily="34" charset="0"/>
        <a:buChar char="•"/>
        <a:defRPr sz="1398" kern="1200">
          <a:solidFill>
            <a:schemeClr val="tx1"/>
          </a:solidFill>
          <a:latin typeface="+mn-lt"/>
          <a:ea typeface="+mn-ea"/>
          <a:cs typeface="+mn-cs"/>
        </a:defRPr>
      </a:lvl2pPr>
      <a:lvl3pPr marL="665912" indent="-133182" algn="l" defTabSz="532729" rtl="0" eaLnBrk="1" latinLnBrk="0" hangingPunct="1">
        <a:lnSpc>
          <a:spcPct val="90000"/>
        </a:lnSpc>
        <a:spcBef>
          <a:spcPts val="291"/>
        </a:spcBef>
        <a:buFont typeface="Arial" panose="020B0604020202020204" pitchFamily="34" charset="0"/>
        <a:buChar char="•"/>
        <a:defRPr sz="1165" kern="1200">
          <a:solidFill>
            <a:schemeClr val="tx1"/>
          </a:solidFill>
          <a:latin typeface="+mn-lt"/>
          <a:ea typeface="+mn-ea"/>
          <a:cs typeface="+mn-cs"/>
        </a:defRPr>
      </a:lvl3pPr>
      <a:lvl4pPr marL="932277"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4pPr>
      <a:lvl5pPr marL="119864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5pPr>
      <a:lvl6pPr marL="1465006"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6pPr>
      <a:lvl7pPr marL="173137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7pPr>
      <a:lvl8pPr marL="1997735"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8pPr>
      <a:lvl9pPr marL="2264100"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9pPr>
    </p:bodyStyle>
    <p:otherStyle>
      <a:defPPr>
        <a:defRPr lang="en-US"/>
      </a:defPPr>
      <a:lvl1pPr marL="0" algn="l" defTabSz="532729" rtl="0" eaLnBrk="1" latinLnBrk="0" hangingPunct="1">
        <a:defRPr sz="1049" kern="1200">
          <a:solidFill>
            <a:schemeClr val="tx1"/>
          </a:solidFill>
          <a:latin typeface="+mn-lt"/>
          <a:ea typeface="+mn-ea"/>
          <a:cs typeface="+mn-cs"/>
        </a:defRPr>
      </a:lvl1pPr>
      <a:lvl2pPr marL="266365" algn="l" defTabSz="532729" rtl="0" eaLnBrk="1" latinLnBrk="0" hangingPunct="1">
        <a:defRPr sz="1049" kern="1200">
          <a:solidFill>
            <a:schemeClr val="tx1"/>
          </a:solidFill>
          <a:latin typeface="+mn-lt"/>
          <a:ea typeface="+mn-ea"/>
          <a:cs typeface="+mn-cs"/>
        </a:defRPr>
      </a:lvl2pPr>
      <a:lvl3pPr marL="532729" algn="l" defTabSz="532729" rtl="0" eaLnBrk="1" latinLnBrk="0" hangingPunct="1">
        <a:defRPr sz="1049" kern="1200">
          <a:solidFill>
            <a:schemeClr val="tx1"/>
          </a:solidFill>
          <a:latin typeface="+mn-lt"/>
          <a:ea typeface="+mn-ea"/>
          <a:cs typeface="+mn-cs"/>
        </a:defRPr>
      </a:lvl3pPr>
      <a:lvl4pPr marL="799094" algn="l" defTabSz="532729" rtl="0" eaLnBrk="1" latinLnBrk="0" hangingPunct="1">
        <a:defRPr sz="1049" kern="1200">
          <a:solidFill>
            <a:schemeClr val="tx1"/>
          </a:solidFill>
          <a:latin typeface="+mn-lt"/>
          <a:ea typeface="+mn-ea"/>
          <a:cs typeface="+mn-cs"/>
        </a:defRPr>
      </a:lvl4pPr>
      <a:lvl5pPr marL="1065459" algn="l" defTabSz="532729" rtl="0" eaLnBrk="1" latinLnBrk="0" hangingPunct="1">
        <a:defRPr sz="1049" kern="1200">
          <a:solidFill>
            <a:schemeClr val="tx1"/>
          </a:solidFill>
          <a:latin typeface="+mn-lt"/>
          <a:ea typeface="+mn-ea"/>
          <a:cs typeface="+mn-cs"/>
        </a:defRPr>
      </a:lvl5pPr>
      <a:lvl6pPr marL="1331824" algn="l" defTabSz="532729" rtl="0" eaLnBrk="1" latinLnBrk="0" hangingPunct="1">
        <a:defRPr sz="1049" kern="1200">
          <a:solidFill>
            <a:schemeClr val="tx1"/>
          </a:solidFill>
          <a:latin typeface="+mn-lt"/>
          <a:ea typeface="+mn-ea"/>
          <a:cs typeface="+mn-cs"/>
        </a:defRPr>
      </a:lvl6pPr>
      <a:lvl7pPr marL="1598188" algn="l" defTabSz="532729" rtl="0" eaLnBrk="1" latinLnBrk="0" hangingPunct="1">
        <a:defRPr sz="1049" kern="1200">
          <a:solidFill>
            <a:schemeClr val="tx1"/>
          </a:solidFill>
          <a:latin typeface="+mn-lt"/>
          <a:ea typeface="+mn-ea"/>
          <a:cs typeface="+mn-cs"/>
        </a:defRPr>
      </a:lvl7pPr>
      <a:lvl8pPr marL="1864553" algn="l" defTabSz="532729" rtl="0" eaLnBrk="1" latinLnBrk="0" hangingPunct="1">
        <a:defRPr sz="1049" kern="1200">
          <a:solidFill>
            <a:schemeClr val="tx1"/>
          </a:solidFill>
          <a:latin typeface="+mn-lt"/>
          <a:ea typeface="+mn-ea"/>
          <a:cs typeface="+mn-cs"/>
        </a:defRPr>
      </a:lvl8pPr>
      <a:lvl9pPr marL="2130918" algn="l" defTabSz="532729" rtl="0" eaLnBrk="1" latinLnBrk="0" hangingPunct="1">
        <a:defRPr sz="104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Untertitel 15">
            <a:extLst>
              <a:ext uri="{FF2B5EF4-FFF2-40B4-BE49-F238E27FC236}">
                <a16:creationId xmlns:a16="http://schemas.microsoft.com/office/drawing/2014/main" id="{1741C8F6-CECA-9130-66EC-FE88D9B6F2E9}"/>
              </a:ext>
            </a:extLst>
          </p:cNvPr>
          <p:cNvSpPr>
            <a:spLocks noGrp="1"/>
          </p:cNvSpPr>
          <p:nvPr>
            <p:ph type="subTitle" idx="1"/>
          </p:nvPr>
        </p:nvSpPr>
        <p:spPr/>
        <p:txBody>
          <a:bodyPr/>
          <a:lstStyle/>
          <a:p>
            <a:endParaRPr lang="de-DE"/>
          </a:p>
        </p:txBody>
      </p:sp>
      <p:sp>
        <p:nvSpPr>
          <p:cNvPr id="17" name="Textplatzhalter 16">
            <a:extLst>
              <a:ext uri="{FF2B5EF4-FFF2-40B4-BE49-F238E27FC236}">
                <a16:creationId xmlns:a16="http://schemas.microsoft.com/office/drawing/2014/main" id="{BEA689FA-BA3E-9A00-F005-400880D67DCA}"/>
              </a:ext>
            </a:extLst>
          </p:cNvPr>
          <p:cNvSpPr>
            <a:spLocks noGrp="1"/>
          </p:cNvSpPr>
          <p:nvPr>
            <p:ph type="body" idx="13"/>
          </p:nvPr>
        </p:nvSpPr>
        <p:spPr/>
        <p:txBody>
          <a:bodyPr/>
          <a:lstStyle/>
          <a:p>
            <a:endParaRPr lang="de-DE" dirty="0"/>
          </a:p>
        </p:txBody>
      </p:sp>
      <p:sp>
        <p:nvSpPr>
          <p:cNvPr id="15" name="Titel 14">
            <a:extLst>
              <a:ext uri="{FF2B5EF4-FFF2-40B4-BE49-F238E27FC236}">
                <a16:creationId xmlns:a16="http://schemas.microsoft.com/office/drawing/2014/main" id="{DBD1E3C0-8419-C331-86C8-0A15296727C1}"/>
              </a:ext>
            </a:extLst>
          </p:cNvPr>
          <p:cNvSpPr>
            <a:spLocks noGrp="1"/>
          </p:cNvSpPr>
          <p:nvPr>
            <p:ph type="ctrTitle"/>
          </p:nvPr>
        </p:nvSpPr>
        <p:spPr/>
        <p:txBody>
          <a:bodyPr/>
          <a:lstStyle/>
          <a:p>
            <a:endParaRPr lang="de-DE"/>
          </a:p>
        </p:txBody>
      </p:sp>
      <p:sp>
        <p:nvSpPr>
          <p:cNvPr id="18" name="Vertikaler Textplatzhalter 17">
            <a:extLst>
              <a:ext uri="{FF2B5EF4-FFF2-40B4-BE49-F238E27FC236}">
                <a16:creationId xmlns:a16="http://schemas.microsoft.com/office/drawing/2014/main" id="{6DC0A2D6-92F7-29A8-25E9-830F5B001B34}"/>
              </a:ext>
            </a:extLst>
          </p:cNvPr>
          <p:cNvSpPr>
            <a:spLocks noGrp="1"/>
          </p:cNvSpPr>
          <p:nvPr>
            <p:ph type="body" orient="vert" sz="quarter" idx="16"/>
          </p:nvPr>
        </p:nvSpPr>
        <p:spPr/>
        <p:txBody>
          <a:bodyPr/>
          <a:lstStyle/>
          <a:p>
            <a:endParaRPr lang="de-DE" dirty="0"/>
          </a:p>
        </p:txBody>
      </p:sp>
    </p:spTree>
    <p:extLst>
      <p:ext uri="{BB962C8B-B14F-4D97-AF65-F5344CB8AC3E}">
        <p14:creationId xmlns:p14="http://schemas.microsoft.com/office/powerpoint/2010/main" val="3445286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Grafik 11" descr="Ein Bild, das Text, Screenshot, Schrift, Design enthält.&#10;&#10;Automatisch generierte Beschreibung">
            <a:extLst>
              <a:ext uri="{FF2B5EF4-FFF2-40B4-BE49-F238E27FC236}">
                <a16:creationId xmlns:a16="http://schemas.microsoft.com/office/drawing/2014/main" id="{5F3A2C50-49C0-FBBD-703F-0B56260A6A3D}"/>
              </a:ext>
            </a:extLst>
          </p:cNvPr>
          <p:cNvPicPr>
            <a:picLocks noGrp="1" noRot="1" noChangeAspect="1" noMove="1" noResize="1" noEditPoints="1" noAdjustHandles="1" noChangeArrowheads="1" noChangeShapeType="1" noCrop="1"/>
          </p:cNvPicPr>
          <p:nvPr/>
        </p:nvPicPr>
        <p:blipFill>
          <a:blip r:embed="rId3"/>
          <a:stretch>
            <a:fillRect/>
          </a:stretch>
        </p:blipFill>
        <p:spPr>
          <a:xfrm>
            <a:off x="3175" y="1587"/>
            <a:ext cx="5321300" cy="7556500"/>
          </a:xfrm>
          <a:prstGeom prst="rect">
            <a:avLst/>
          </a:prstGeom>
        </p:spPr>
      </p:pic>
    </p:spTree>
    <p:extLst>
      <p:ext uri="{BB962C8B-B14F-4D97-AF65-F5344CB8AC3E}">
        <p14:creationId xmlns:p14="http://schemas.microsoft.com/office/powerpoint/2010/main" val="2511167386"/>
      </p:ext>
    </p:extLst>
  </p:cSld>
  <p:clrMapOvr>
    <a:masterClrMapping/>
  </p:clrMapOvr>
</p:sld>
</file>

<file path=ppt/theme/theme1.xml><?xml version="1.0" encoding="utf-8"?>
<a:theme xmlns:a="http://schemas.openxmlformats.org/drawingml/2006/main" name="Office">
  <a:themeElements>
    <a:clrScheme name="WMW">
      <a:dk1>
        <a:srgbClr val="033355"/>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142</Words>
  <Application>Microsoft Macintosh PowerPoint</Application>
  <PresentationFormat>Benutzerdefiniert</PresentationFormat>
  <Paragraphs>4</Paragraphs>
  <Slides>2</Slides>
  <Notes>2</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vt:i4>
      </vt:variant>
    </vt:vector>
  </HeadingPairs>
  <TitlesOfParts>
    <vt:vector size="6" baseType="lpstr">
      <vt:lpstr>Aptos</vt:lpstr>
      <vt:lpstr>Aptos Display</vt:lpstr>
      <vt:lpstr>Arial</vt:lpstr>
      <vt:lpstr>Office</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Katja Gendikova - FLMH</dc:creator>
  <cp:lastModifiedBy>Robin Hilbrig - FLMH</cp:lastModifiedBy>
  <cp:revision>27</cp:revision>
  <cp:lastPrinted>2024-05-07T15:25:25Z</cp:lastPrinted>
  <dcterms:created xsi:type="dcterms:W3CDTF">2024-04-16T11:00:02Z</dcterms:created>
  <dcterms:modified xsi:type="dcterms:W3CDTF">2024-05-28T11:26:16Z</dcterms:modified>
</cp:coreProperties>
</file>